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9" r:id="rId10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81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67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84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15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87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95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95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17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25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11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30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0E93-4EC1-4496-89A0-E2BB7606075B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A58D-65AA-44B7-8F8F-38AB31C226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04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0_File_00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16298"/>
          <a:stretch/>
        </p:blipFill>
        <p:spPr>
          <a:xfrm>
            <a:off x="0" y="16592"/>
            <a:ext cx="9144000" cy="4812985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extfeld 2"/>
          <p:cNvSpPr txBox="1"/>
          <p:nvPr/>
        </p:nvSpPr>
        <p:spPr>
          <a:xfrm>
            <a:off x="683568" y="5229200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>
                <a:solidFill>
                  <a:schemeClr val="tx2"/>
                </a:solidFill>
                <a:latin typeface="Alien Encounters" panose="00000400000000000000" pitchFamily="2" charset="0"/>
              </a:rPr>
              <a:t>Leon in Gefahr</a:t>
            </a:r>
            <a:endParaRPr lang="de-DE" sz="6600" dirty="0">
              <a:solidFill>
                <a:schemeClr val="tx2"/>
              </a:solidFill>
              <a:latin typeface="Alien Encount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3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1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8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2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67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3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68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4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88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5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33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6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52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7_File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13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D_0_File_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142999" y="4149080"/>
            <a:ext cx="68580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Shayne</a:t>
            </a:r>
            <a:r>
              <a:rPr lang="de-DE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Bergmann</a:t>
            </a:r>
            <a:endParaRPr lang="de-DE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956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Bildschirmpräsentation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Jansen</dc:creator>
  <cp:lastModifiedBy>Annette Jansen</cp:lastModifiedBy>
  <cp:revision>2</cp:revision>
  <dcterms:created xsi:type="dcterms:W3CDTF">2016-03-05T12:03:11Z</dcterms:created>
  <dcterms:modified xsi:type="dcterms:W3CDTF">2016-03-05T12:15:34Z</dcterms:modified>
</cp:coreProperties>
</file>