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9970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31878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4687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4361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57276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08206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33724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8127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1676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66276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8708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ADA3-480C-40BB-9C5A-CC211E3A0D18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B8CD-E092-4AFF-B375-60226F166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8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0_File_00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/>
          <a:stretch/>
        </p:blipFill>
        <p:spPr>
          <a:xfrm>
            <a:off x="0" y="1725769"/>
            <a:ext cx="9144000" cy="5132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83568" y="2680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rgbClr val="00B050"/>
                </a:solidFill>
                <a:latin typeface="Broadway" panose="04040905080B02020502" pitchFamily="82" charset="0"/>
              </a:rPr>
              <a:t>Nico in Gefahr</a:t>
            </a:r>
            <a:endParaRPr lang="de-DE" sz="7200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8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7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487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0_File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5" y="-116724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152396" y="4365104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Patrick Simons</a:t>
            </a:r>
            <a:endParaRPr lang="de-DE" sz="66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11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1_File_00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/>
          <a:stretch/>
        </p:blipFill>
        <p:spPr>
          <a:xfrm>
            <a:off x="0" y="548680"/>
            <a:ext cx="9144000" cy="5686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153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1_File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392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2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225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2_File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33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3_File_00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/>
          <a:stretch/>
        </p:blipFill>
        <p:spPr>
          <a:xfrm>
            <a:off x="0" y="548680"/>
            <a:ext cx="9144000" cy="555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46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4_File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17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5_File_00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9"/>
          <a:stretch/>
        </p:blipFill>
        <p:spPr>
          <a:xfrm>
            <a:off x="28600" y="620688"/>
            <a:ext cx="9144000" cy="557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53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6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499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Jansen</dc:creator>
  <cp:lastModifiedBy>Annette Jansen</cp:lastModifiedBy>
  <cp:revision>1</cp:revision>
  <dcterms:created xsi:type="dcterms:W3CDTF">2016-03-05T12:16:24Z</dcterms:created>
  <dcterms:modified xsi:type="dcterms:W3CDTF">2016-03-05T12:25:38Z</dcterms:modified>
</cp:coreProperties>
</file>