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59" r:id="rId16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2CD"/>
    <a:srgbClr val="FDD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74106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526681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74503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632891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21581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74495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49365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65218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90087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14146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663759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0DD9F-99B0-4EAB-9CE9-C052F086A770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B8853-4B42-4BE7-8DF8-85A7573A92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81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356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1331640" y="669730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Die Rettung</a:t>
            </a:r>
            <a:endParaRPr lang="de-DE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72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6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0104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7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6448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7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3869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8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3934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9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567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1367644" y="314096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Lea Antwerpen</a:t>
            </a:r>
            <a:endParaRPr lang="de-DE" sz="60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857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1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2641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1_File_00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/>
          <a:stretch/>
        </p:blipFill>
        <p:spPr>
          <a:xfrm>
            <a:off x="0" y="404664"/>
            <a:ext cx="9144000" cy="5923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2449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2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818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3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0100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3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0946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4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885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5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5322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6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3986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Bildschirmpräsentation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Annette Jansen</dc:creator>
  <cp:lastModifiedBy>Annette Jansen</cp:lastModifiedBy>
  <cp:revision>3</cp:revision>
  <dcterms:created xsi:type="dcterms:W3CDTF">2016-03-04T18:54:40Z</dcterms:created>
  <dcterms:modified xsi:type="dcterms:W3CDTF">2016-03-05T12:31:01Z</dcterms:modified>
</cp:coreProperties>
</file>