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60" r:id="rId3"/>
    <p:sldId id="261" r:id="rId4"/>
    <p:sldId id="262" r:id="rId5"/>
    <p:sldId id="263" r:id="rId6"/>
    <p:sldId id="264" r:id="rId7"/>
    <p:sldId id="272" r:id="rId8"/>
    <p:sldId id="265" r:id="rId9"/>
    <p:sldId id="273" r:id="rId10"/>
    <p:sldId id="266" r:id="rId11"/>
    <p:sldId id="267" r:id="rId12"/>
    <p:sldId id="268" r:id="rId13"/>
    <p:sldId id="269" r:id="rId14"/>
    <p:sldId id="270" r:id="rId15"/>
    <p:sldId id="271" r:id="rId16"/>
    <p:sldId id="259" r:id="rId17"/>
  </p:sldIdLst>
  <p:sldSz cx="9144000" cy="6858000" type="screen4x3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27C0C-CF82-471B-830A-BBA0EBFA5F1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500CF-2791-4D5A-8DB8-09C6AE7D8F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316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500CF-2791-4D5A-8DB8-09C6AE7D8F7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92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6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5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1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9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44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3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3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1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63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6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583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2528B-638E-4E2E-A7D4-F0F4D0EB0E16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D2E2-2699-4629-94D6-007D792B7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4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0_File_0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1079612" y="764704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Bibi und die gruselige Moderatorin</a:t>
            </a:r>
            <a:endParaRPr lang="de-DE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9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5_File_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" r="2395"/>
          <a:stretch/>
        </p:blipFill>
        <p:spPr>
          <a:xfrm>
            <a:off x="-1" y="0"/>
            <a:ext cx="92783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6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7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5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8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1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8_File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9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0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0_File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31869"/>
            <a:ext cx="6858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251520" y="332656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Judith</a:t>
            </a:r>
          </a:p>
          <a:p>
            <a:pPr algn="ctr"/>
            <a:r>
              <a:rPr lang="de-DE" sz="5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Dahlschen</a:t>
            </a:r>
            <a:endParaRPr lang="de-DE" sz="5400" b="1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18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1_File_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1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1_File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9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2_File_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/>
          <a:stretch/>
        </p:blipFill>
        <p:spPr>
          <a:xfrm>
            <a:off x="-31816" y="332656"/>
            <a:ext cx="9175815" cy="6351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9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2_File_00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t="7124" r="-52" b="-2254"/>
          <a:stretch/>
        </p:blipFill>
        <p:spPr>
          <a:xfrm>
            <a:off x="202772" y="360607"/>
            <a:ext cx="8654603" cy="6524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6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3_File_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7512"/>
          <a:stretch/>
        </p:blipFill>
        <p:spPr>
          <a:xfrm>
            <a:off x="251520" y="260648"/>
            <a:ext cx="8706118" cy="6342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0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59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4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6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83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Bildschirmpräsentation (4:3)</PresentationFormat>
  <Paragraphs>4</Paragraphs>
  <Slides>16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Annette Jansen</dc:creator>
  <cp:lastModifiedBy>Annette Jansen</cp:lastModifiedBy>
  <cp:revision>5</cp:revision>
  <dcterms:created xsi:type="dcterms:W3CDTF">2016-03-04T18:14:05Z</dcterms:created>
  <dcterms:modified xsi:type="dcterms:W3CDTF">2016-03-05T12:29:47Z</dcterms:modified>
</cp:coreProperties>
</file>