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58" r:id="rId14"/>
  </p:sldIdLst>
  <p:sldSz cx="9144000" cy="6858000" type="screen4x3"/>
  <p:notesSz cx="6858000" cy="9144000"/>
  <p:photoAlbum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6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5CF0D-53E7-44F5-ABEC-5B71C23C84B4}" type="datetimeFigureOut">
              <a:rPr lang="de-DE" smtClean="0"/>
              <a:t>05.03.2016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62B713-E4CC-4AC8-AC10-220889C11E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031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2B713-E4CC-4AC8-AC10-220889C11EA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341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71CA2-3FD5-4E4E-A6E0-0C56FEDA7D45}" type="datetimeFigureOut">
              <a:rPr lang="de-DE" smtClean="0"/>
              <a:t>05.03.2016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448F-A7C2-4D1E-AED9-5D3469C6D9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315508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71CA2-3FD5-4E4E-A6E0-0C56FEDA7D45}" type="datetimeFigureOut">
              <a:rPr lang="de-DE" smtClean="0"/>
              <a:t>05.03.2016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448F-A7C2-4D1E-AED9-5D3469C6D9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9779175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71CA2-3FD5-4E4E-A6E0-0C56FEDA7D45}" type="datetimeFigureOut">
              <a:rPr lang="de-DE" smtClean="0"/>
              <a:t>05.03.2016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448F-A7C2-4D1E-AED9-5D3469C6D9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9996992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71CA2-3FD5-4E4E-A6E0-0C56FEDA7D45}" type="datetimeFigureOut">
              <a:rPr lang="de-DE" smtClean="0"/>
              <a:t>05.03.2016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448F-A7C2-4D1E-AED9-5D3469C6D9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417369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71CA2-3FD5-4E4E-A6E0-0C56FEDA7D45}" type="datetimeFigureOut">
              <a:rPr lang="de-DE" smtClean="0"/>
              <a:t>05.03.2016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448F-A7C2-4D1E-AED9-5D3469C6D9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741961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71CA2-3FD5-4E4E-A6E0-0C56FEDA7D45}" type="datetimeFigureOut">
              <a:rPr lang="de-DE" smtClean="0"/>
              <a:t>05.03.2016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448F-A7C2-4D1E-AED9-5D3469C6D9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4532818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71CA2-3FD5-4E4E-A6E0-0C56FEDA7D45}" type="datetimeFigureOut">
              <a:rPr lang="de-DE" smtClean="0"/>
              <a:t>05.03.2016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448F-A7C2-4D1E-AED9-5D3469C6D9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861982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71CA2-3FD5-4E4E-A6E0-0C56FEDA7D45}" type="datetimeFigureOut">
              <a:rPr lang="de-DE" smtClean="0"/>
              <a:t>05.03.2016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448F-A7C2-4D1E-AED9-5D3469C6D9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446505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71CA2-3FD5-4E4E-A6E0-0C56FEDA7D45}" type="datetimeFigureOut">
              <a:rPr lang="de-DE" smtClean="0"/>
              <a:t>05.03.2016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448F-A7C2-4D1E-AED9-5D3469C6D9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1492964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71CA2-3FD5-4E4E-A6E0-0C56FEDA7D45}" type="datetimeFigureOut">
              <a:rPr lang="de-DE" smtClean="0"/>
              <a:t>05.03.2016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448F-A7C2-4D1E-AED9-5D3469C6D9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632162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71CA2-3FD5-4E4E-A6E0-0C56FEDA7D45}" type="datetimeFigureOut">
              <a:rPr lang="de-DE" smtClean="0"/>
              <a:t>05.03.2016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448F-A7C2-4D1E-AED9-5D3469C6D9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316733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71CA2-3FD5-4E4E-A6E0-0C56FEDA7D45}" type="datetimeFigureOut">
              <a:rPr lang="de-DE" smtClean="0"/>
              <a:t>05.03.2016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3448F-A7C2-4D1E-AED9-5D3469C6D9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149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D_0_File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430614" y="5085184"/>
            <a:ext cx="83075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Nico in Gefahr</a:t>
            </a:r>
            <a:endParaRPr lang="de-DE" sz="8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3390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D_7_File_0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37755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D_8_File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33762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D_9_File_001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6"/>
          <a:stretch/>
        </p:blipFill>
        <p:spPr>
          <a:xfrm>
            <a:off x="26326" y="0"/>
            <a:ext cx="9144000" cy="68348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6364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D_0_File_0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611560" y="476672"/>
            <a:ext cx="1101968" cy="5832648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de-DE" sz="4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Elias</a:t>
            </a:r>
            <a:r>
              <a:rPr lang="de-DE" sz="2800" dirty="0" smtClean="0"/>
              <a:t> </a:t>
            </a:r>
            <a:endParaRPr lang="de-DE" sz="2800" dirty="0"/>
          </a:p>
        </p:txBody>
      </p:sp>
      <p:sp>
        <p:nvSpPr>
          <p:cNvPr id="4" name="Textfeld 3"/>
          <p:cNvSpPr txBox="1"/>
          <p:nvPr/>
        </p:nvSpPr>
        <p:spPr>
          <a:xfrm>
            <a:off x="7740352" y="0"/>
            <a:ext cx="1101968" cy="6741368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de-DE" sz="44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Willeke</a:t>
            </a:r>
            <a:endParaRPr lang="de-DE" sz="4400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3449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D_1_File_001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1"/>
          <a:stretch/>
        </p:blipFill>
        <p:spPr>
          <a:xfrm>
            <a:off x="0" y="1"/>
            <a:ext cx="9144000" cy="68617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47651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D_2_File_001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1"/>
          <a:stretch/>
        </p:blipFill>
        <p:spPr>
          <a:xfrm>
            <a:off x="10381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78782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D_3_File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16529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D_3_File_0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19291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D_4_File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50400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D_5_File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06369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D_6_File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37290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D_7_File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8057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Office PowerPoint</Application>
  <PresentationFormat>Bildschirmpräsentation (4:3)</PresentationFormat>
  <Paragraphs>4</Paragraphs>
  <Slides>13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4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Annette Jansen</dc:creator>
  <cp:lastModifiedBy>Annette Jansen</cp:lastModifiedBy>
  <cp:revision>6</cp:revision>
  <dcterms:created xsi:type="dcterms:W3CDTF">2016-03-04T17:52:13Z</dcterms:created>
  <dcterms:modified xsi:type="dcterms:W3CDTF">2016-03-05T12:27:17Z</dcterms:modified>
</cp:coreProperties>
</file>